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</p:sldIdLst>
  <p:sldSz cx="16200438" cy="16559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16" userDrawn="1">
          <p15:clr>
            <a:srgbClr val="A4A3A4"/>
          </p15:clr>
        </p15:guide>
        <p15:guide id="2" pos="49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91"/>
    <p:restoredTop sz="95707"/>
  </p:normalViewPr>
  <p:slideViewPr>
    <p:cSldViewPr snapToGrid="0" snapToObjects="1">
      <p:cViewPr>
        <p:scale>
          <a:sx n="72" d="100"/>
          <a:sy n="72" d="100"/>
        </p:scale>
        <p:origin x="3704" y="208"/>
      </p:cViewPr>
      <p:guideLst>
        <p:guide orient="horz" pos="5216"/>
        <p:guide pos="498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5033" y="2710039"/>
            <a:ext cx="13770372" cy="5765059"/>
          </a:xfrm>
        </p:spPr>
        <p:txBody>
          <a:bodyPr anchor="b"/>
          <a:lstStyle>
            <a:lvl1pPr algn="ctr">
              <a:defRPr sz="10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5055" y="8697421"/>
            <a:ext cx="12150329" cy="3997975"/>
          </a:xfrm>
        </p:spPr>
        <p:txBody>
          <a:bodyPr/>
          <a:lstStyle>
            <a:lvl1pPr marL="0" indent="0" algn="ctr">
              <a:buNone/>
              <a:defRPr sz="4252"/>
            </a:lvl1pPr>
            <a:lvl2pPr marL="810021" indent="0" algn="ctr">
              <a:buNone/>
              <a:defRPr sz="3543"/>
            </a:lvl2pPr>
            <a:lvl3pPr marL="1620042" indent="0" algn="ctr">
              <a:buNone/>
              <a:defRPr sz="3189"/>
            </a:lvl3pPr>
            <a:lvl4pPr marL="2430064" indent="0" algn="ctr">
              <a:buNone/>
              <a:defRPr sz="2835"/>
            </a:lvl4pPr>
            <a:lvl5pPr marL="3240085" indent="0" algn="ctr">
              <a:buNone/>
              <a:defRPr sz="2835"/>
            </a:lvl5pPr>
            <a:lvl6pPr marL="4050106" indent="0" algn="ctr">
              <a:buNone/>
              <a:defRPr sz="2835"/>
            </a:lvl6pPr>
            <a:lvl7pPr marL="4860127" indent="0" algn="ctr">
              <a:buNone/>
              <a:defRPr sz="2835"/>
            </a:lvl7pPr>
            <a:lvl8pPr marL="5670149" indent="0" algn="ctr">
              <a:buNone/>
              <a:defRPr sz="2835"/>
            </a:lvl8pPr>
            <a:lvl9pPr marL="6480170" indent="0" algn="ctr">
              <a:buNone/>
              <a:defRPr sz="283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02A0CC9-C125-6D4D-8665-B1EE68ADB008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FE77543-E77F-6946-94A3-87AE885C0474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580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6001B54-449E-1E43-B68D-939DA56138D0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33E86B-6410-3348-8D67-12FA1CFAFA8E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49078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93440" y="881625"/>
            <a:ext cx="3493219" cy="1403316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781" y="881625"/>
            <a:ext cx="10277153" cy="1403316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6BAE2DB-CCFE-0B4F-9701-176178FDECA6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649C45-67A7-8948-80AF-F911EC26D4C2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98881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EA7883C-C151-A14A-9B39-F638B7ECD34F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679455-850E-1049-ABC3-7DD4CB85601D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6144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343" y="4128309"/>
            <a:ext cx="13972878" cy="6888171"/>
          </a:xfrm>
        </p:spPr>
        <p:txBody>
          <a:bodyPr anchor="b"/>
          <a:lstStyle>
            <a:lvl1pPr>
              <a:defRPr sz="10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343" y="11081645"/>
            <a:ext cx="13972878" cy="3622327"/>
          </a:xfrm>
        </p:spPr>
        <p:txBody>
          <a:bodyPr/>
          <a:lstStyle>
            <a:lvl1pPr marL="0" indent="0">
              <a:buNone/>
              <a:defRPr sz="4252">
                <a:solidFill>
                  <a:schemeClr val="tx1"/>
                </a:solidFill>
              </a:defRPr>
            </a:lvl1pPr>
            <a:lvl2pPr marL="810021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2pPr>
            <a:lvl3pPr marL="1620042" indent="0">
              <a:buNone/>
              <a:defRPr sz="3189">
                <a:solidFill>
                  <a:schemeClr val="tx1">
                    <a:tint val="75000"/>
                  </a:schemeClr>
                </a:solidFill>
              </a:defRPr>
            </a:lvl3pPr>
            <a:lvl4pPr marL="2430064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4pPr>
            <a:lvl5pPr marL="3240085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5pPr>
            <a:lvl6pPr marL="4050106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6pPr>
            <a:lvl7pPr marL="486012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7pPr>
            <a:lvl8pPr marL="567014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8pPr>
            <a:lvl9pPr marL="6480170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924D394-0C85-8E4A-A815-2932B897FBBC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CA6AA6-D283-5745-A40C-C50339B5A58D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7274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780" y="4408124"/>
            <a:ext cx="6885186" cy="105066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1472" y="4408124"/>
            <a:ext cx="6885186" cy="105066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D4669D8-38F0-2147-A556-4A33C64A2421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C6A8CD-AA15-A145-A4D5-57079BE71A7C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61832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881629"/>
            <a:ext cx="13972878" cy="320068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892" y="4059308"/>
            <a:ext cx="6853544" cy="1989404"/>
          </a:xfrm>
        </p:spPr>
        <p:txBody>
          <a:bodyPr anchor="b"/>
          <a:lstStyle>
            <a:lvl1pPr marL="0" indent="0">
              <a:buNone/>
              <a:defRPr sz="4252" b="1"/>
            </a:lvl1pPr>
            <a:lvl2pPr marL="810021" indent="0">
              <a:buNone/>
              <a:defRPr sz="3543" b="1"/>
            </a:lvl2pPr>
            <a:lvl3pPr marL="1620042" indent="0">
              <a:buNone/>
              <a:defRPr sz="3189" b="1"/>
            </a:lvl3pPr>
            <a:lvl4pPr marL="2430064" indent="0">
              <a:buNone/>
              <a:defRPr sz="2835" b="1"/>
            </a:lvl4pPr>
            <a:lvl5pPr marL="3240085" indent="0">
              <a:buNone/>
              <a:defRPr sz="2835" b="1"/>
            </a:lvl5pPr>
            <a:lvl6pPr marL="4050106" indent="0">
              <a:buNone/>
              <a:defRPr sz="2835" b="1"/>
            </a:lvl6pPr>
            <a:lvl7pPr marL="4860127" indent="0">
              <a:buNone/>
              <a:defRPr sz="2835" b="1"/>
            </a:lvl7pPr>
            <a:lvl8pPr marL="5670149" indent="0">
              <a:buNone/>
              <a:defRPr sz="2835" b="1"/>
            </a:lvl8pPr>
            <a:lvl9pPr marL="6480170" indent="0">
              <a:buNone/>
              <a:defRPr sz="283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892" y="6048713"/>
            <a:ext cx="6853544" cy="88967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01473" y="4059308"/>
            <a:ext cx="6887296" cy="1989404"/>
          </a:xfrm>
        </p:spPr>
        <p:txBody>
          <a:bodyPr anchor="b"/>
          <a:lstStyle>
            <a:lvl1pPr marL="0" indent="0">
              <a:buNone/>
              <a:defRPr sz="4252" b="1"/>
            </a:lvl1pPr>
            <a:lvl2pPr marL="810021" indent="0">
              <a:buNone/>
              <a:defRPr sz="3543" b="1"/>
            </a:lvl2pPr>
            <a:lvl3pPr marL="1620042" indent="0">
              <a:buNone/>
              <a:defRPr sz="3189" b="1"/>
            </a:lvl3pPr>
            <a:lvl4pPr marL="2430064" indent="0">
              <a:buNone/>
              <a:defRPr sz="2835" b="1"/>
            </a:lvl4pPr>
            <a:lvl5pPr marL="3240085" indent="0">
              <a:buNone/>
              <a:defRPr sz="2835" b="1"/>
            </a:lvl5pPr>
            <a:lvl6pPr marL="4050106" indent="0">
              <a:buNone/>
              <a:defRPr sz="2835" b="1"/>
            </a:lvl6pPr>
            <a:lvl7pPr marL="4860127" indent="0">
              <a:buNone/>
              <a:defRPr sz="2835" b="1"/>
            </a:lvl7pPr>
            <a:lvl8pPr marL="5670149" indent="0">
              <a:buNone/>
              <a:defRPr sz="2835" b="1"/>
            </a:lvl8pPr>
            <a:lvl9pPr marL="6480170" indent="0">
              <a:buNone/>
              <a:defRPr sz="283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01473" y="6048713"/>
            <a:ext cx="6887296" cy="889674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35404B-D8E5-924C-8F9C-956FFA49429B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FDA4D7-F934-D54B-9F9E-972006390E25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0624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C719067-E356-8F42-9A88-B2274332F7B7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FD1F68-47F3-B046-84B6-76575CEAE29D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687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A8C5F16-FC34-5541-A99C-663476D71DCA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048B44D-DE9B-2B46-9978-56F5EF545226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3109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1103948"/>
            <a:ext cx="5225063" cy="3863816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7296" y="2384224"/>
            <a:ext cx="8201472" cy="11767774"/>
          </a:xfrm>
        </p:spPr>
        <p:txBody>
          <a:bodyPr/>
          <a:lstStyle>
            <a:lvl1pPr>
              <a:defRPr sz="5669"/>
            </a:lvl1pPr>
            <a:lvl2pPr>
              <a:defRPr sz="4961"/>
            </a:lvl2pPr>
            <a:lvl3pPr>
              <a:defRPr sz="4252"/>
            </a:lvl3pPr>
            <a:lvl4pPr>
              <a:defRPr sz="3543"/>
            </a:lvl4pPr>
            <a:lvl5pPr>
              <a:defRPr sz="3543"/>
            </a:lvl5pPr>
            <a:lvl6pPr>
              <a:defRPr sz="3543"/>
            </a:lvl6pPr>
            <a:lvl7pPr>
              <a:defRPr sz="3543"/>
            </a:lvl7pPr>
            <a:lvl8pPr>
              <a:defRPr sz="3543"/>
            </a:lvl8pPr>
            <a:lvl9pPr>
              <a:defRPr sz="354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4967764"/>
            <a:ext cx="5225063" cy="9203397"/>
          </a:xfrm>
        </p:spPr>
        <p:txBody>
          <a:bodyPr/>
          <a:lstStyle>
            <a:lvl1pPr marL="0" indent="0">
              <a:buNone/>
              <a:defRPr sz="2835"/>
            </a:lvl1pPr>
            <a:lvl2pPr marL="810021" indent="0">
              <a:buNone/>
              <a:defRPr sz="2480"/>
            </a:lvl2pPr>
            <a:lvl3pPr marL="1620042" indent="0">
              <a:buNone/>
              <a:defRPr sz="2126"/>
            </a:lvl3pPr>
            <a:lvl4pPr marL="2430064" indent="0">
              <a:buNone/>
              <a:defRPr sz="1772"/>
            </a:lvl4pPr>
            <a:lvl5pPr marL="3240085" indent="0">
              <a:buNone/>
              <a:defRPr sz="1772"/>
            </a:lvl5pPr>
            <a:lvl6pPr marL="4050106" indent="0">
              <a:buNone/>
              <a:defRPr sz="1772"/>
            </a:lvl6pPr>
            <a:lvl7pPr marL="4860127" indent="0">
              <a:buNone/>
              <a:defRPr sz="1772"/>
            </a:lvl7pPr>
            <a:lvl8pPr marL="5670149" indent="0">
              <a:buNone/>
              <a:defRPr sz="1772"/>
            </a:lvl8pPr>
            <a:lvl9pPr marL="6480170" indent="0">
              <a:buNone/>
              <a:defRPr sz="177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ACAF902-8D06-A34E-82F1-EC5CF9ABA77B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08B04E-DCCF-3A45-90EA-B9447C75BEF6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399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1103948"/>
            <a:ext cx="5225063" cy="3863816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87296" y="2384224"/>
            <a:ext cx="8201472" cy="11767774"/>
          </a:xfrm>
        </p:spPr>
        <p:txBody>
          <a:bodyPr anchor="t"/>
          <a:lstStyle>
            <a:lvl1pPr marL="0" indent="0">
              <a:buNone/>
              <a:defRPr sz="5669"/>
            </a:lvl1pPr>
            <a:lvl2pPr marL="810021" indent="0">
              <a:buNone/>
              <a:defRPr sz="4961"/>
            </a:lvl2pPr>
            <a:lvl3pPr marL="1620042" indent="0">
              <a:buNone/>
              <a:defRPr sz="4252"/>
            </a:lvl3pPr>
            <a:lvl4pPr marL="2430064" indent="0">
              <a:buNone/>
              <a:defRPr sz="3543"/>
            </a:lvl4pPr>
            <a:lvl5pPr marL="3240085" indent="0">
              <a:buNone/>
              <a:defRPr sz="3543"/>
            </a:lvl5pPr>
            <a:lvl6pPr marL="4050106" indent="0">
              <a:buNone/>
              <a:defRPr sz="3543"/>
            </a:lvl6pPr>
            <a:lvl7pPr marL="4860127" indent="0">
              <a:buNone/>
              <a:defRPr sz="3543"/>
            </a:lvl7pPr>
            <a:lvl8pPr marL="5670149" indent="0">
              <a:buNone/>
              <a:defRPr sz="3543"/>
            </a:lvl8pPr>
            <a:lvl9pPr marL="6480170" indent="0">
              <a:buNone/>
              <a:defRPr sz="354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4967764"/>
            <a:ext cx="5225063" cy="9203397"/>
          </a:xfrm>
        </p:spPr>
        <p:txBody>
          <a:bodyPr/>
          <a:lstStyle>
            <a:lvl1pPr marL="0" indent="0">
              <a:buNone/>
              <a:defRPr sz="2835"/>
            </a:lvl1pPr>
            <a:lvl2pPr marL="810021" indent="0">
              <a:buNone/>
              <a:defRPr sz="2480"/>
            </a:lvl2pPr>
            <a:lvl3pPr marL="1620042" indent="0">
              <a:buNone/>
              <a:defRPr sz="2126"/>
            </a:lvl3pPr>
            <a:lvl4pPr marL="2430064" indent="0">
              <a:buNone/>
              <a:defRPr sz="1772"/>
            </a:lvl4pPr>
            <a:lvl5pPr marL="3240085" indent="0">
              <a:buNone/>
              <a:defRPr sz="1772"/>
            </a:lvl5pPr>
            <a:lvl6pPr marL="4050106" indent="0">
              <a:buNone/>
              <a:defRPr sz="1772"/>
            </a:lvl6pPr>
            <a:lvl7pPr marL="4860127" indent="0">
              <a:buNone/>
              <a:defRPr sz="1772"/>
            </a:lvl7pPr>
            <a:lvl8pPr marL="5670149" indent="0">
              <a:buNone/>
              <a:defRPr sz="1772"/>
            </a:lvl8pPr>
            <a:lvl9pPr marL="6480170" indent="0">
              <a:buNone/>
              <a:defRPr sz="177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98CE83-E174-DE42-92D2-92C348FFE687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484C9A3-B507-2946-AE53-7DC0FDE8EA96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2526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780" y="881629"/>
            <a:ext cx="13972878" cy="3200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780" y="4408124"/>
            <a:ext cx="13972878" cy="10506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3780" y="15347941"/>
            <a:ext cx="3645099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7B92440-CA05-C341-8B43-E61E6A510885}" type="datetimeFigureOut">
              <a:rPr lang="en-DE" smtClean="0"/>
              <a:pPr>
                <a:defRPr/>
              </a:pPr>
              <a:t>27.06.22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66395" y="15347941"/>
            <a:ext cx="5467648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1559" y="15347941"/>
            <a:ext cx="3645099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3B862E8-ECA1-DC4F-ACD4-015587432F57}" type="slidenum">
              <a:rPr lang="en-DE" smtClean="0"/>
              <a:pPr>
                <a:defRPr/>
              </a:pPr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67048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620042" rtl="0" eaLnBrk="1" latinLnBrk="0" hangingPunct="1">
        <a:lnSpc>
          <a:spcPct val="90000"/>
        </a:lnSpc>
        <a:spcBef>
          <a:spcPct val="0"/>
        </a:spcBef>
        <a:buNone/>
        <a:defRPr sz="77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5011" indent="-405011" algn="l" defTabSz="162004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15032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025053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835074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4pPr>
      <a:lvl5pPr marL="3645096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5pPr>
      <a:lvl6pPr marL="4455117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6pPr>
      <a:lvl7pPr marL="5265138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7pPr>
      <a:lvl8pPr marL="6075159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8pPr>
      <a:lvl9pPr marL="6885181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1pPr>
      <a:lvl2pPr marL="810021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2pPr>
      <a:lvl3pPr marL="1620042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3pPr>
      <a:lvl4pPr marL="2430064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4pPr>
      <a:lvl5pPr marL="3240085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5pPr>
      <a:lvl6pPr marL="4050106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6pPr>
      <a:lvl7pPr marL="4860127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7pPr>
      <a:lvl8pPr marL="5670149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8pPr>
      <a:lvl9pPr marL="6480170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4">
            <a:extLst>
              <a:ext uri="{FF2B5EF4-FFF2-40B4-BE49-F238E27FC236}">
                <a16:creationId xmlns:a16="http://schemas.microsoft.com/office/drawing/2014/main" id="{60718ED6-9AA1-2B4B-86B9-6ECF260ED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16" y="-51591"/>
            <a:ext cx="449152" cy="588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DE" altLang="en-DE" sz="3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3315" name="TextBox 5">
            <a:extLst>
              <a:ext uri="{FF2B5EF4-FFF2-40B4-BE49-F238E27FC236}">
                <a16:creationId xmlns:a16="http://schemas.microsoft.com/office/drawing/2014/main" id="{33A049F0-4039-5146-8CC0-AD686EBF37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460" y="2026913"/>
            <a:ext cx="450756" cy="588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DE" altLang="en-DE" sz="3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3319" name="TextBox 9">
            <a:extLst>
              <a:ext uri="{FF2B5EF4-FFF2-40B4-BE49-F238E27FC236}">
                <a16:creationId xmlns:a16="http://schemas.microsoft.com/office/drawing/2014/main" id="{175AA567-2389-D148-A47B-D894B43BF1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989" y="2031134"/>
            <a:ext cx="4460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DE" altLang="en-DE" sz="3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ECB940-E3D0-0C77-B128-59727CA0F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3" y="381850"/>
            <a:ext cx="15870327" cy="15775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847FD2-CEE4-02C4-F25A-DF7CFE4D5B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6972" y="2563667"/>
            <a:ext cx="7640031" cy="21898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BDF6F6-E553-2249-F6DD-928B8B8779A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46968" y="4885847"/>
            <a:ext cx="7640031" cy="21898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F3CE40-37A5-2074-CD0E-90F421D53CB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6969" y="7209422"/>
            <a:ext cx="7640031" cy="21898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0791C4-AD92-BAC7-837D-AA14CAB2C37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236313" y="2563667"/>
            <a:ext cx="7640031" cy="21898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99A01B4-034E-1B09-DA80-20DFC74EED1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236309" y="4885847"/>
            <a:ext cx="7640031" cy="2189817"/>
          </a:xfrm>
          <a:prstGeom prst="rect">
            <a:avLst/>
          </a:prstGeom>
        </p:spPr>
      </p:pic>
      <p:sp>
        <p:nvSpPr>
          <p:cNvPr id="13" name="TextBox 5">
            <a:extLst>
              <a:ext uri="{FF2B5EF4-FFF2-40B4-BE49-F238E27FC236}">
                <a16:creationId xmlns:a16="http://schemas.microsoft.com/office/drawing/2014/main" id="{1B032A0E-E277-AD5D-256E-49238F7F9B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0388" y="9170170"/>
            <a:ext cx="450756" cy="588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DE" altLang="en-DE" sz="32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5371EF7A-9645-8416-F962-A9498AF06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17" y="9174391"/>
            <a:ext cx="4460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DE" altLang="en-DE" sz="3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180FC9-E5FF-5D24-5D50-5FEDE248B50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43900" y="9706924"/>
            <a:ext cx="7640031" cy="218981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D44981-CC91-8892-3B2E-23D3E2105401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43897" y="14352679"/>
            <a:ext cx="7640031" cy="218981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AF2171F-941E-7389-B452-0DA7104ACBDF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8233241" y="9706924"/>
            <a:ext cx="7640031" cy="218981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DE766CF-08C1-08AF-CD64-9577CAE5C04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8233237" y="12029104"/>
            <a:ext cx="7640031" cy="218981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2AB7D2F-3728-65FB-CE21-C5AB2AF8495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8115053" y="14352679"/>
            <a:ext cx="7640031" cy="218981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C2102FD-D1FC-1820-7CF8-E3412E5253B5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8118125" y="7209422"/>
            <a:ext cx="7640031" cy="21898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FD7010D-641B-2607-B3E0-592039942793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343896" y="12029104"/>
            <a:ext cx="7640031" cy="21898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1166</TotalTime>
  <Words>5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 Lotter</dc:creator>
  <cp:lastModifiedBy>Lotter, Leon</cp:lastModifiedBy>
  <cp:revision>29</cp:revision>
  <dcterms:created xsi:type="dcterms:W3CDTF">2022-02-21T21:14:47Z</dcterms:created>
  <dcterms:modified xsi:type="dcterms:W3CDTF">2022-06-27T07:14:13Z</dcterms:modified>
</cp:coreProperties>
</file>

<file path=docProps/thumbnail.jpeg>
</file>